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s>
</file>

<file path=ppt/media/image1.png>
</file>

<file path=ppt/media/image2.png>
</file>

<file path=ppt/media/image3.png>
</file>

<file path=ppt/media/image4.png>
</file>

<file path=ppt/media/image5.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Sales and Profit by Location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5 Products by Total Profit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Top 5 Products by Total Sales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and Profit by Product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and Profit by Cities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Profit Margin by Product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and Profits by Store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Overview</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a94b3fad-2f57-449d-980f-8cbb43eeb41a?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b71a043b6ab44900" /><Relationship Type="http://schemas.openxmlformats.org/officeDocument/2006/relationships/slideLayout" Target="/ppt/slideLayouts/slideLayout8.xml" Id="R2efd679551fd4a12" /><Relationship Type="http://schemas.openxmlformats.org/officeDocument/2006/relationships/hyperlink" Target="https://app.powerbi.com/groups/me/reports/a94b3fad-2f57-449d-980f-8cbb43eeb41a/?pbi_source=PowerPoint" TargetMode="External" Id="RelId0" /><Relationship Type="http://schemas.openxmlformats.org/officeDocument/2006/relationships/image" Target="/ppt/media/image4.png" Id="imgId473198434"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172e0eaa80d64a23" /><Relationship Type="http://schemas.openxmlformats.org/officeDocument/2006/relationships/slideLayout" Target="/ppt/slideLayouts/slideLayout8.xml" Id="R88660bd44d6a471d" /><Relationship Type="http://schemas.openxmlformats.org/officeDocument/2006/relationships/hyperlink" Target="https://app.powerbi.com/groups/me/reports/a94b3fad-2f57-449d-980f-8cbb43eeb41a/?pbi_source=PowerPoint" TargetMode="External" Id="RelId1" /><Relationship Type="http://schemas.openxmlformats.org/officeDocument/2006/relationships/image" Target="/ppt/media/image5.png" Id="imgId473198435"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MavenToys_Project</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8/24/2025 6:09:25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8/24/2025 5:56:08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Sales and Profit by Location ,Top 5 Products by Total Profit ,Top 5 Products by Total Sales ,slicer ,slicer ,Sales and Profit by Product Category ,lineChart ,Sales and Profit by Cities ,card ,textbox ,card ,lineChart ,card ,lineChart ,Profit Margin by Product ,textbox ,Sales and Profits by Store ,textbox ,shape ,shape ,pivotTable ,pivotTable ,textbox ,Overview.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47319843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slicer ,textbox ,textbox ,textbox ,textbox ,actionButton ,textbox ,textbox ,textbox ,textbox ,textbox ,textbox.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473198435"/>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Overview</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